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59" r:id="rId3"/>
    <p:sldId id="260" r:id="rId4"/>
    <p:sldId id="264" r:id="rId5"/>
    <p:sldId id="256" r:id="rId6"/>
    <p:sldId id="257" r:id="rId7"/>
    <p:sldId id="261" r:id="rId8"/>
    <p:sldId id="263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0601" autoAdjust="0"/>
  </p:normalViewPr>
  <p:slideViewPr>
    <p:cSldViewPr snapToGrid="0">
      <p:cViewPr varScale="1">
        <p:scale>
          <a:sx n="85" d="100"/>
          <a:sy n="85" d="100"/>
        </p:scale>
        <p:origin x="5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ter, Judith" userId="e39e20de-f1ca-4869-a5cd-d5ca1658426b" providerId="ADAL" clId="{ECB96B96-8BDE-4C41-B5DF-455527F6D205}"/>
    <pc:docChg chg="addSld delSld modSld">
      <pc:chgData name="Buter, Judith" userId="e39e20de-f1ca-4869-a5cd-d5ca1658426b" providerId="ADAL" clId="{ECB96B96-8BDE-4C41-B5DF-455527F6D205}" dt="2023-01-24T14:09:08.933" v="297" actId="2696"/>
      <pc:docMkLst>
        <pc:docMk/>
      </pc:docMkLst>
      <pc:sldChg chg="modSp mod modNotesTx">
        <pc:chgData name="Buter, Judith" userId="e39e20de-f1ca-4869-a5cd-d5ca1658426b" providerId="ADAL" clId="{ECB96B96-8BDE-4C41-B5DF-455527F6D205}" dt="2023-01-24T14:07:14.655" v="132" actId="20577"/>
        <pc:sldMkLst>
          <pc:docMk/>
          <pc:sldMk cId="1051812781" sldId="258"/>
        </pc:sldMkLst>
        <pc:spChg chg="mod">
          <ac:chgData name="Buter, Judith" userId="e39e20de-f1ca-4869-a5cd-d5ca1658426b" providerId="ADAL" clId="{ECB96B96-8BDE-4C41-B5DF-455527F6D205}" dt="2023-01-24T14:07:14.655" v="132" actId="20577"/>
          <ac:spMkLst>
            <pc:docMk/>
            <pc:sldMk cId="1051812781" sldId="258"/>
            <ac:spMk id="3" creationId="{A747A728-79B9-4376-9112-5F400D50F245}"/>
          </ac:spMkLst>
        </pc:spChg>
      </pc:sldChg>
      <pc:sldChg chg="del">
        <pc:chgData name="Buter, Judith" userId="e39e20de-f1ca-4869-a5cd-d5ca1658426b" providerId="ADAL" clId="{ECB96B96-8BDE-4C41-B5DF-455527F6D205}" dt="2023-01-24T14:09:08.933" v="297" actId="2696"/>
        <pc:sldMkLst>
          <pc:docMk/>
          <pc:sldMk cId="2161799969" sldId="262"/>
        </pc:sldMkLst>
      </pc:sldChg>
      <pc:sldChg chg="modSp add mod">
        <pc:chgData name="Buter, Judith" userId="e39e20de-f1ca-4869-a5cd-d5ca1658426b" providerId="ADAL" clId="{ECB96B96-8BDE-4C41-B5DF-455527F6D205}" dt="2023-01-24T14:09:02.616" v="296" actId="20577"/>
        <pc:sldMkLst>
          <pc:docMk/>
          <pc:sldMk cId="4256784149" sldId="263"/>
        </pc:sldMkLst>
        <pc:spChg chg="mod">
          <ac:chgData name="Buter, Judith" userId="e39e20de-f1ca-4869-a5cd-d5ca1658426b" providerId="ADAL" clId="{ECB96B96-8BDE-4C41-B5DF-455527F6D205}" dt="2023-01-24T14:07:46.407" v="144" actId="20577"/>
          <ac:spMkLst>
            <pc:docMk/>
            <pc:sldMk cId="4256784149" sldId="263"/>
            <ac:spMk id="2" creationId="{8FDD8046-54E7-4403-A6E0-BAB35D915B64}"/>
          </ac:spMkLst>
        </pc:spChg>
        <pc:spChg chg="mod">
          <ac:chgData name="Buter, Judith" userId="e39e20de-f1ca-4869-a5cd-d5ca1658426b" providerId="ADAL" clId="{ECB96B96-8BDE-4C41-B5DF-455527F6D205}" dt="2023-01-24T14:09:02.616" v="296" actId="20577"/>
          <ac:spMkLst>
            <pc:docMk/>
            <pc:sldMk cId="4256784149" sldId="263"/>
            <ac:spMk id="3" creationId="{7C89858E-5896-4527-8ED5-F27D1DB4FF05}"/>
          </ac:spMkLst>
        </pc:spChg>
      </pc:sldChg>
    </pc:docChg>
  </pc:docChgLst>
  <pc:docChgLst>
    <pc:chgData name="Judith Buter" userId="e39e20de-f1ca-4869-a5cd-d5ca1658426b" providerId="ADAL" clId="{CC82C3E6-C186-44AE-8AB0-BAF7C682E695}"/>
    <pc:docChg chg="modSld">
      <pc:chgData name="Judith Buter" userId="e39e20de-f1ca-4869-a5cd-d5ca1658426b" providerId="ADAL" clId="{CC82C3E6-C186-44AE-8AB0-BAF7C682E695}" dt="2023-01-24T19:50:11.409" v="44" actId="20577"/>
      <pc:docMkLst>
        <pc:docMk/>
      </pc:docMkLst>
      <pc:sldChg chg="modSp mod">
        <pc:chgData name="Judith Buter" userId="e39e20de-f1ca-4869-a5cd-d5ca1658426b" providerId="ADAL" clId="{CC82C3E6-C186-44AE-8AB0-BAF7C682E695}" dt="2023-01-24T19:50:11.409" v="44" actId="20577"/>
        <pc:sldMkLst>
          <pc:docMk/>
          <pc:sldMk cId="4256784149" sldId="263"/>
        </pc:sldMkLst>
        <pc:spChg chg="mod">
          <ac:chgData name="Judith Buter" userId="e39e20de-f1ca-4869-a5cd-d5ca1658426b" providerId="ADAL" clId="{CC82C3E6-C186-44AE-8AB0-BAF7C682E695}" dt="2023-01-24T19:50:11.409" v="44" actId="20577"/>
          <ac:spMkLst>
            <pc:docMk/>
            <pc:sldMk cId="4256784149" sldId="263"/>
            <ac:spMk id="3" creationId="{7C89858E-5896-4527-8ED5-F27D1DB4FF0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F524C2-F93E-48C9-9430-A104BEACFC7B}" type="datetimeFigureOut">
              <a:rPr lang="nl-NL" smtClean="0"/>
              <a:t>30-1-2023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BF8FC4-558E-45D3-9283-EAB7CFEDE9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5795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BF8FC4-558E-45D3-9283-EAB7CFEDE9EA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806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BF8FC4-558E-45D3-9283-EAB7CFEDE9EA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0529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A1FE91-8E1A-D261-EF65-31CA5556AC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FB90E6C-D952-A477-B064-EF2C70619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08B5AA6-9E75-A752-3EB4-EEBBCE64C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19F2-6324-43F4-B74C-A88EF716FF57}" type="datetimeFigureOut">
              <a:rPr lang="nl-NL" smtClean="0"/>
              <a:t>30-1-2023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B408B94-CFB0-CA14-4B41-84FB4695C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501E877-9EA2-56C4-218F-AD9DC73C7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8E22-0AC2-41D6-A39A-B18D01ECAC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7681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2012E5-5A54-EDCF-6692-11E807992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1341B0C-47C6-E83D-EE58-597F106677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6742F46-BD76-8527-50AC-171712010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19F2-6324-43F4-B74C-A88EF716FF57}" type="datetimeFigureOut">
              <a:rPr lang="nl-NL" smtClean="0"/>
              <a:t>30-1-2023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47544F0-ACCC-5433-B5FA-0B5C5EEC5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4B47096-D7EA-4E7E-61F2-3AE594171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8E22-0AC2-41D6-A39A-B18D01ECAC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120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5B9C44C-9987-9463-72AF-C4537A6B6F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5AC0653-8EC3-1CEF-82A2-581C804BDE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FAC63E4-D154-8E7B-8BC3-A2357557D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19F2-6324-43F4-B74C-A88EF716FF57}" type="datetimeFigureOut">
              <a:rPr lang="nl-NL" smtClean="0"/>
              <a:t>30-1-2023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225FF83-42D6-DBF9-B93C-7298F98FE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31EF88-1CC7-326F-1EEA-62697D346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8E22-0AC2-41D6-A39A-B18D01ECAC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6687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A2B802-3347-F3CE-96DE-C7B528C10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38C148-CA81-1BC3-53FB-606F69D82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B0E1694-B1D4-10B4-64DD-6D2FD6CA5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19F2-6324-43F4-B74C-A88EF716FF57}" type="datetimeFigureOut">
              <a:rPr lang="nl-NL" smtClean="0"/>
              <a:t>30-1-2023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E1A2F7-DE50-E3F5-06C2-F4A4A7CBC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B22C62-B54C-A37D-3B94-A9C9CA2F4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8E22-0AC2-41D6-A39A-B18D01ECAC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855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942F42-ABF8-6C06-2DB6-3FFEB7DF4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355B157-F314-34ED-3B95-2A5C089DDD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DD62940-E839-E80F-153E-9D5FD729F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19F2-6324-43F4-B74C-A88EF716FF57}" type="datetimeFigureOut">
              <a:rPr lang="nl-NL" smtClean="0"/>
              <a:t>30-1-2023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1EE8A0A-520E-AD0D-178F-41068D442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05B356E-F007-BEA6-5BF5-B824E7DBE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8E22-0AC2-41D6-A39A-B18D01ECAC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7993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3824B2-D114-052F-7601-7721074AC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BDE932-9B46-51FC-89F3-00DF5B8D5A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E344CF-A005-7C5D-BC71-9996ACE8E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F0AFE91-A12A-86C0-5E50-C2A5FFB62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19F2-6324-43F4-B74C-A88EF716FF57}" type="datetimeFigureOut">
              <a:rPr lang="nl-NL" smtClean="0"/>
              <a:t>30-1-2023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935B149-0029-65E3-9FEC-05F55E36C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BF8ECBD-9010-969D-AA46-818007BBF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8E22-0AC2-41D6-A39A-B18D01ECAC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7576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22F253-D9D0-4523-5AF9-2007D2788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3E54E23-1E7C-145E-9479-A989F663F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2B3634A-8460-8120-10C7-CC5A5AA07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24E5ECB-82A1-E3F2-1572-5B2301BFEB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82069D5-A201-F816-2F35-B75B16CB58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4A52AA2-E12E-BE57-7053-518194E9D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19F2-6324-43F4-B74C-A88EF716FF57}" type="datetimeFigureOut">
              <a:rPr lang="nl-NL" smtClean="0"/>
              <a:t>30-1-2023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117CAAA-C9FC-68BF-69E7-77A640992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77DA7A9-BCDB-80C9-5954-44AFFD536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8E22-0AC2-41D6-A39A-B18D01ECAC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8620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571140-5E97-AF23-8904-22040EF0B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CA437F4-98D6-4526-FDBA-988F3B9C5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19F2-6324-43F4-B74C-A88EF716FF57}" type="datetimeFigureOut">
              <a:rPr lang="nl-NL" smtClean="0"/>
              <a:t>30-1-2023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6A712E2-2D78-47E0-98AA-01E3D5FA4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3EBCB57-A618-F219-9885-BAD6F6F73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8E22-0AC2-41D6-A39A-B18D01ECAC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8666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B2D9A44-47A7-56A6-E750-2BF2EF096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19F2-6324-43F4-B74C-A88EF716FF57}" type="datetimeFigureOut">
              <a:rPr lang="nl-NL" smtClean="0"/>
              <a:t>30-1-2023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F34D879-9757-7650-F8EA-7301A49E4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8BFA125-423F-DBF8-9B3D-2828A12D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8E22-0AC2-41D6-A39A-B18D01ECAC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886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BEA1FC-6BB0-C6AA-D7DD-881E429A3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4A869D-BA3A-91D3-7876-18D7E17F1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8B98778-8C35-9F8B-C7BB-42439C09A2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62832AC-01FD-9770-45F5-978CBB585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19F2-6324-43F4-B74C-A88EF716FF57}" type="datetimeFigureOut">
              <a:rPr lang="nl-NL" smtClean="0"/>
              <a:t>30-1-2023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FBEF035-6BF2-AA1C-8166-919E214EF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1F5E791-CD6D-0234-124C-135B59CC5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8E22-0AC2-41D6-A39A-B18D01ECAC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9607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5513EF-6C98-9603-32DC-F1C34171C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1557769-1DDF-24D9-7B37-C2C20BB792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E321FB-D4F6-9E86-EB6C-5FE6AC6A2C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2F00DEF-52AA-5FD4-51F1-F3D5D26AC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19F2-6324-43F4-B74C-A88EF716FF57}" type="datetimeFigureOut">
              <a:rPr lang="nl-NL" smtClean="0"/>
              <a:t>30-1-2023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8A426BE-317D-336B-BAB6-3D3C1209B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516BE1F-C516-6BE4-8C56-9ADC305C4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8E22-0AC2-41D6-A39A-B18D01ECAC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5215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59659F5-2D6A-DED5-E9A6-C307D9E42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04F4D0E-CBC8-B9A4-2C6B-FBBDDEA5C0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44E7BB1-D752-E2BC-DC58-ECC6B223D0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919F2-6324-43F4-B74C-A88EF716FF57}" type="datetimeFigureOut">
              <a:rPr lang="nl-NL" smtClean="0"/>
              <a:t>30-1-2023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45B2BE7-53CF-3391-36B5-3E62FA2AF2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102A3CF-00F9-4330-75A6-AF930C3EDC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38E22-0AC2-41D6-A39A-B18D01ECACB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3924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dorpsvisie@schalkhaar.ne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C7CDB21-0473-44BC-94F8-E355FFD2E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Welkom!</a:t>
            </a:r>
          </a:p>
        </p:txBody>
      </p:sp>
      <p:sp>
        <p:nvSpPr>
          <p:cNvPr id="5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47A728-79B9-4376-9112-5F400D50F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nl-NL" dirty="0"/>
              <a:t>Terugblik startbijeenkomst 29 november</a:t>
            </a:r>
          </a:p>
          <a:p>
            <a:r>
              <a:rPr lang="nl-NL" dirty="0"/>
              <a:t>Doel en scope dorpsvisie </a:t>
            </a:r>
          </a:p>
          <a:p>
            <a:r>
              <a:rPr lang="nl-NL" dirty="0"/>
              <a:t>Voorstel proces</a:t>
            </a:r>
          </a:p>
          <a:p>
            <a:r>
              <a:rPr lang="nl-NL" dirty="0"/>
              <a:t>Verdieping: thema’s </a:t>
            </a:r>
            <a:r>
              <a:rPr lang="nl-NL"/>
              <a:t>en communicatie</a:t>
            </a:r>
            <a:endParaRPr lang="nl-NL" dirty="0"/>
          </a:p>
          <a:p>
            <a:r>
              <a:rPr lang="nl-NL" dirty="0"/>
              <a:t>Vervolg</a:t>
            </a:r>
          </a:p>
        </p:txBody>
      </p:sp>
    </p:spTree>
    <p:extLst>
      <p:ext uri="{BB962C8B-B14F-4D97-AF65-F5344CB8AC3E}">
        <p14:creationId xmlns:p14="http://schemas.microsoft.com/office/powerpoint/2010/main" val="1051812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FDD8046-54E7-4403-A6E0-BAB35D915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nl-NL" sz="3400">
                <a:solidFill>
                  <a:srgbClr val="FFFFFF"/>
                </a:solidFill>
              </a:rPr>
              <a:t>Terugblik startbijeenkomst</a:t>
            </a:r>
          </a:p>
        </p:txBody>
      </p:sp>
      <p:sp>
        <p:nvSpPr>
          <p:cNvPr id="32" name="Arc 3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89858E-5896-4527-8ED5-F27D1DB4F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nl-NL" dirty="0"/>
              <a:t>Initiatief Gemeentebelang</a:t>
            </a:r>
          </a:p>
          <a:p>
            <a:r>
              <a:rPr lang="nl-NL" dirty="0"/>
              <a:t>Ca 35 belangstellenden</a:t>
            </a:r>
          </a:p>
          <a:p>
            <a:r>
              <a:rPr lang="nl-NL" dirty="0"/>
              <a:t>Eerste inventarisatie thema’s</a:t>
            </a:r>
          </a:p>
          <a:p>
            <a:r>
              <a:rPr lang="nl-NL" dirty="0"/>
              <a:t>Kerngroep voor proces</a:t>
            </a:r>
          </a:p>
        </p:txBody>
      </p:sp>
    </p:spTree>
    <p:extLst>
      <p:ext uri="{BB962C8B-B14F-4D97-AF65-F5344CB8AC3E}">
        <p14:creationId xmlns:p14="http://schemas.microsoft.com/office/powerpoint/2010/main" val="2375539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FDD8046-54E7-4403-A6E0-BAB35D915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Doel dorpsvisie</a:t>
            </a:r>
          </a:p>
        </p:txBody>
      </p:sp>
      <p:sp>
        <p:nvSpPr>
          <p:cNvPr id="32" name="Arc 3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89858E-5896-4527-8ED5-F27D1DB4F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nl-NL" dirty="0"/>
              <a:t>Hoe willen bewoners/bedrijven/organisaties dat Schalkhaar zich ontwikkelt</a:t>
            </a:r>
          </a:p>
          <a:p>
            <a:r>
              <a:rPr lang="nl-NL" dirty="0"/>
              <a:t>Hele dorp betrokken bij ontwikkelingen</a:t>
            </a:r>
          </a:p>
          <a:p>
            <a:r>
              <a:rPr lang="nl-NL" dirty="0"/>
              <a:t>Samenspel bevorderen tussen dorp en gemeente</a:t>
            </a:r>
          </a:p>
          <a:p>
            <a:r>
              <a:rPr lang="nl-NL" dirty="0"/>
              <a:t>Krachten bundelen en samen werken aan onze ambities</a:t>
            </a:r>
          </a:p>
        </p:txBody>
      </p:sp>
    </p:spTree>
    <p:extLst>
      <p:ext uri="{BB962C8B-B14F-4D97-AF65-F5344CB8AC3E}">
        <p14:creationId xmlns:p14="http://schemas.microsoft.com/office/powerpoint/2010/main" val="384640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FDD8046-54E7-4403-A6E0-BAB35D915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nl-NL" sz="5400"/>
              <a:t>Scope</a:t>
            </a:r>
          </a:p>
        </p:txBody>
      </p:sp>
      <p:sp>
        <p:nvSpPr>
          <p:cNvPr id="39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89858E-5896-4527-8ED5-F27D1DB4F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endParaRPr lang="nl-NL" sz="2200"/>
          </a:p>
          <a:p>
            <a:endParaRPr lang="nl-NL" sz="2200"/>
          </a:p>
          <a:p>
            <a:endParaRPr lang="nl-NL" sz="2200"/>
          </a:p>
          <a:p>
            <a:r>
              <a:rPr lang="nl-NL" sz="2200"/>
              <a:t>Visie richt zich op 2035</a:t>
            </a:r>
          </a:p>
          <a:p>
            <a:r>
              <a:rPr lang="nl-NL" sz="2200"/>
              <a:t>Schalkhaar, incl. buitengebied</a:t>
            </a:r>
          </a:p>
          <a:p>
            <a:r>
              <a:rPr lang="nl-NL" sz="2200"/>
              <a:t>Samenwerking op thema’s</a:t>
            </a:r>
          </a:p>
          <a:p>
            <a:endParaRPr lang="nl-NL" sz="2200"/>
          </a:p>
          <a:p>
            <a:endParaRPr lang="nl-NL" sz="2200"/>
          </a:p>
          <a:p>
            <a:endParaRPr lang="nl-NL" sz="2200"/>
          </a:p>
          <a:p>
            <a:endParaRPr lang="nl-NL" sz="220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14248A6-2D6C-4D78-B5C2-30627C9CF47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789" r="-1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47255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E57FCF-F4E5-18E9-7006-54C67BE474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9E30E68-7B8C-6F6F-3BC1-C8CB6C1E3A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FAB89686-6635-6775-8292-C634EE8A5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5698"/>
            <a:ext cx="12192000" cy="588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932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EC8AEE-23F5-7A80-69E7-72CD5E2A0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D0F13A-E750-9F1A-1F00-A06C136E5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F6B80580-6BE0-15E2-4000-126E5315C5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000"/>
          <a:stretch/>
        </p:blipFill>
        <p:spPr>
          <a:xfrm>
            <a:off x="1116623" y="-156088"/>
            <a:ext cx="12192000" cy="7170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749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FDD8046-54E7-4403-A6E0-BAB35D915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Verdieping</a:t>
            </a:r>
          </a:p>
        </p:txBody>
      </p:sp>
      <p:sp>
        <p:nvSpPr>
          <p:cNvPr id="32" name="Arc 3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89858E-5896-4527-8ED5-F27D1DB4F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nl-NL" dirty="0"/>
              <a:t>Ga naar menti.com</a:t>
            </a:r>
          </a:p>
        </p:txBody>
      </p:sp>
    </p:spTree>
    <p:extLst>
      <p:ext uri="{BB962C8B-B14F-4D97-AF65-F5344CB8AC3E}">
        <p14:creationId xmlns:p14="http://schemas.microsoft.com/office/powerpoint/2010/main" val="151116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FDD8046-54E7-4403-A6E0-BAB35D915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Vervolg</a:t>
            </a:r>
          </a:p>
        </p:txBody>
      </p:sp>
      <p:sp>
        <p:nvSpPr>
          <p:cNvPr id="32" name="Arc 3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89858E-5896-4527-8ED5-F27D1DB4F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nl-NL" dirty="0"/>
              <a:t>Wie wil meehelpen met opstellen </a:t>
            </a:r>
            <a:r>
              <a:rPr lang="nl-NL"/>
              <a:t>en uitvoeren enquête</a:t>
            </a:r>
            <a:r>
              <a:rPr lang="nl-NL" dirty="0"/>
              <a:t>?</a:t>
            </a:r>
          </a:p>
          <a:p>
            <a:r>
              <a:rPr lang="nl-NL" dirty="0"/>
              <a:t>Meld je als je trekker wilt zijn van een thema</a:t>
            </a:r>
          </a:p>
          <a:p>
            <a:r>
              <a:rPr lang="nl-NL" dirty="0">
                <a:hlinkClick r:id="rId2"/>
              </a:rPr>
              <a:t>dorpsvisie@schalkhaar.net</a:t>
            </a:r>
            <a:endParaRPr lang="nl-NL" dirty="0"/>
          </a:p>
          <a:p>
            <a:r>
              <a:rPr lang="nl-NL" dirty="0"/>
              <a:t>In april/mei volgende klankbordgroep</a:t>
            </a:r>
          </a:p>
        </p:txBody>
      </p:sp>
    </p:spTree>
    <p:extLst>
      <p:ext uri="{BB962C8B-B14F-4D97-AF65-F5344CB8AC3E}">
        <p14:creationId xmlns:p14="http://schemas.microsoft.com/office/powerpoint/2010/main" val="425678414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116</Words>
  <Application>Microsoft Office PowerPoint</Application>
  <PresentationFormat>Breedbeeld</PresentationFormat>
  <Paragraphs>34</Paragraphs>
  <Slides>8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Welkom!</vt:lpstr>
      <vt:lpstr>Terugblik startbijeenkomst</vt:lpstr>
      <vt:lpstr>Doel dorpsvisie</vt:lpstr>
      <vt:lpstr>Scope</vt:lpstr>
      <vt:lpstr>PowerPoint-presentatie</vt:lpstr>
      <vt:lpstr>PowerPoint-presentatie</vt:lpstr>
      <vt:lpstr>Verdieping</vt:lpstr>
      <vt:lpstr>Vervolg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Michiel de Koning</dc:creator>
  <cp:lastModifiedBy>Buter, Judith</cp:lastModifiedBy>
  <cp:revision>2</cp:revision>
  <dcterms:created xsi:type="dcterms:W3CDTF">2023-01-24T12:15:32Z</dcterms:created>
  <dcterms:modified xsi:type="dcterms:W3CDTF">2023-01-30T08:08:00Z</dcterms:modified>
</cp:coreProperties>
</file>